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0" r:id="rId18"/>
    <p:sldId id="1311" r:id="rId19"/>
    <p:sldId id="128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65254"/>
            <a:ext cx="228389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N</a:t>
            </a:r>
            <a:r>
              <a:rPr lang="en-US" sz="1100" dirty="0" err="1">
                <a:solidFill>
                  <a:schemeClr val="tx1"/>
                </a:solidFill>
              </a:rPr>
              <a:t>ithishkumar</a:t>
            </a:r>
            <a:r>
              <a:rPr lang="en-US" sz="1100" dirty="0">
                <a:solidFill>
                  <a:schemeClr val="tx1"/>
                </a:solidFill>
              </a:rPr>
              <a:t>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622021243041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3" name="Picture 2">
            <a:extLst>
              <a:ext uri="{FF2B5EF4-FFF2-40B4-BE49-F238E27FC236}">
                <a16:creationId xmlns:a16="http://schemas.microsoft.com/office/drawing/2014/main" id="{311937AE-367B-0821-E8E7-327C88EF7612}"/>
              </a:ext>
            </a:extLst>
          </p:cNvPr>
          <p:cNvPicPr>
            <a:picLocks noChangeAspect="1"/>
          </p:cNvPicPr>
          <p:nvPr/>
        </p:nvPicPr>
        <p:blipFill>
          <a:blip r:embed="rId2"/>
          <a:stretch>
            <a:fillRect/>
          </a:stretch>
        </p:blipFill>
        <p:spPr>
          <a:xfrm>
            <a:off x="850105" y="1149413"/>
            <a:ext cx="7743825" cy="3589412"/>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3" name="Picture 2">
            <a:extLst>
              <a:ext uri="{FF2B5EF4-FFF2-40B4-BE49-F238E27FC236}">
                <a16:creationId xmlns:a16="http://schemas.microsoft.com/office/drawing/2014/main" id="{0C40D8B9-A872-ADB4-55D9-FEAD41B5358E}"/>
              </a:ext>
            </a:extLst>
          </p:cNvPr>
          <p:cNvPicPr>
            <a:picLocks noChangeAspect="1"/>
          </p:cNvPicPr>
          <p:nvPr/>
        </p:nvPicPr>
        <p:blipFill>
          <a:blip r:embed="rId2"/>
          <a:stretch>
            <a:fillRect/>
          </a:stretch>
        </p:blipFill>
        <p:spPr>
          <a:xfrm>
            <a:off x="1035844" y="1161333"/>
            <a:ext cx="7065169" cy="3496717"/>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5" name="Picture 4">
            <a:extLst>
              <a:ext uri="{FF2B5EF4-FFF2-40B4-BE49-F238E27FC236}">
                <a16:creationId xmlns:a16="http://schemas.microsoft.com/office/drawing/2014/main" id="{5C5E0454-5E9B-F4A7-C287-EB2C292C4F6D}"/>
              </a:ext>
            </a:extLst>
          </p:cNvPr>
          <p:cNvPicPr>
            <a:picLocks noChangeAspect="1"/>
          </p:cNvPicPr>
          <p:nvPr/>
        </p:nvPicPr>
        <p:blipFill>
          <a:blip r:embed="rId2"/>
          <a:stretch>
            <a:fillRect/>
          </a:stretch>
        </p:blipFill>
        <p:spPr>
          <a:xfrm>
            <a:off x="322347" y="1014413"/>
            <a:ext cx="8192867" cy="3586162"/>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3" name="Picture 2">
            <a:extLst>
              <a:ext uri="{FF2B5EF4-FFF2-40B4-BE49-F238E27FC236}">
                <a16:creationId xmlns:a16="http://schemas.microsoft.com/office/drawing/2014/main" id="{936DE0EE-BA98-67B9-2C6E-E1C4712B1AB7}"/>
              </a:ext>
            </a:extLst>
          </p:cNvPr>
          <p:cNvPicPr>
            <a:picLocks noChangeAspect="1"/>
          </p:cNvPicPr>
          <p:nvPr/>
        </p:nvPicPr>
        <p:blipFill>
          <a:blip r:embed="rId2"/>
          <a:stretch>
            <a:fillRect/>
          </a:stretch>
        </p:blipFill>
        <p:spPr>
          <a:xfrm>
            <a:off x="739378" y="982204"/>
            <a:ext cx="7665244" cy="3854116"/>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Register-Success-Page</a:t>
            </a:r>
            <a:endParaRPr lang="en-IN" sz="2000" dirty="0"/>
          </a:p>
        </p:txBody>
      </p:sp>
      <p:pic>
        <p:nvPicPr>
          <p:cNvPr id="3" name="Picture 2">
            <a:extLst>
              <a:ext uri="{FF2B5EF4-FFF2-40B4-BE49-F238E27FC236}">
                <a16:creationId xmlns:a16="http://schemas.microsoft.com/office/drawing/2014/main" id="{AB574871-AF2F-D3B6-4B0D-D1D3402C47A4}"/>
              </a:ext>
            </a:extLst>
          </p:cNvPr>
          <p:cNvPicPr>
            <a:picLocks noChangeAspect="1"/>
          </p:cNvPicPr>
          <p:nvPr/>
        </p:nvPicPr>
        <p:blipFill>
          <a:blip r:embed="rId2"/>
          <a:stretch>
            <a:fillRect/>
          </a:stretch>
        </p:blipFill>
        <p:spPr>
          <a:xfrm>
            <a:off x="607219" y="1086281"/>
            <a:ext cx="8076863" cy="3926682"/>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3" name="Picture 2">
            <a:extLst>
              <a:ext uri="{FF2B5EF4-FFF2-40B4-BE49-F238E27FC236}">
                <a16:creationId xmlns:a16="http://schemas.microsoft.com/office/drawing/2014/main" id="{E683A22A-6BE8-978B-AD04-22889BC9FE4C}"/>
              </a:ext>
            </a:extLst>
          </p:cNvPr>
          <p:cNvPicPr>
            <a:picLocks noChangeAspect="1"/>
          </p:cNvPicPr>
          <p:nvPr/>
        </p:nvPicPr>
        <p:blipFill>
          <a:blip r:embed="rId2"/>
          <a:stretch>
            <a:fillRect/>
          </a:stretch>
        </p:blipFill>
        <p:spPr>
          <a:xfrm>
            <a:off x="750094" y="1004506"/>
            <a:ext cx="7196749" cy="3819525"/>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78581" y="51435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03616" y="4706851"/>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7" name="Picture 6">
            <a:extLst>
              <a:ext uri="{FF2B5EF4-FFF2-40B4-BE49-F238E27FC236}">
                <a16:creationId xmlns:a16="http://schemas.microsoft.com/office/drawing/2014/main" id="{B2AD5026-91F7-390A-2F88-15E721E02995}"/>
              </a:ext>
            </a:extLst>
          </p:cNvPr>
          <p:cNvPicPr>
            <a:picLocks noChangeAspect="1"/>
          </p:cNvPicPr>
          <p:nvPr/>
        </p:nvPicPr>
        <p:blipFill>
          <a:blip r:embed="rId2"/>
          <a:stretch>
            <a:fillRect/>
          </a:stretch>
        </p:blipFill>
        <p:spPr>
          <a:xfrm>
            <a:off x="845820" y="961854"/>
            <a:ext cx="7433417" cy="3952874"/>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208</TotalTime>
  <Words>674</Words>
  <Application>Microsoft Office PowerPoint</Application>
  <PresentationFormat>On-screen Show (16:9)</PresentationFormat>
  <Paragraphs>106</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Nithish Kumar</cp:lastModifiedBy>
  <cp:revision>12</cp:revision>
  <dcterms:modified xsi:type="dcterms:W3CDTF">2024-04-09T10:14:56Z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